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A6CC3-D744-47BE-A2C7-BDF75E491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051" y="3508743"/>
            <a:ext cx="3809016" cy="1774455"/>
          </a:xfrm>
        </p:spPr>
        <p:txBody>
          <a:bodyPr/>
          <a:lstStyle/>
          <a:p>
            <a:r>
              <a:rPr lang="ru-RU" sz="1800" b="1" dirty="0"/>
              <a:t>Портфолио воспитателя «МБДОУ «Детский сад №2 «Радость» ст.Петропавловская Грозненского муниципального района» </a:t>
            </a:r>
            <a:br>
              <a:rPr lang="ru-RU" sz="1800" b="1" dirty="0"/>
            </a:br>
            <a:r>
              <a:rPr lang="ru-RU" sz="1800" b="1" dirty="0" err="1"/>
              <a:t>Молчаевой</a:t>
            </a:r>
            <a:r>
              <a:rPr lang="ru-RU" sz="1800" b="1" dirty="0"/>
              <a:t> </a:t>
            </a:r>
            <a:r>
              <a:rPr lang="ru-RU" sz="1800" b="1" dirty="0" err="1"/>
              <a:t>Хавы</a:t>
            </a:r>
            <a:r>
              <a:rPr lang="ru-RU" sz="1800" b="1" dirty="0"/>
              <a:t> </a:t>
            </a:r>
            <a:r>
              <a:rPr lang="ru-RU" sz="1800" b="1" dirty="0" err="1"/>
              <a:t>Хизриев</a:t>
            </a:r>
            <a:r>
              <a:rPr lang="ru-RU" sz="2000" dirty="0" err="1"/>
              <a:t>ны</a:t>
            </a:r>
            <a:endParaRPr lang="ru-RU" sz="2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5F28D5-30CA-44F0-9118-7BA1D41C2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7665" y="1574801"/>
            <a:ext cx="4000402" cy="1854199"/>
          </a:xfrm>
        </p:spPr>
        <p:txBody>
          <a:bodyPr>
            <a:normAutofit/>
          </a:bodyPr>
          <a:lstStyle/>
          <a:p>
            <a:r>
              <a:rPr lang="ru-RU" sz="2400" dirty="0"/>
              <a:t>МБДОУ «Детский сад №2 «Радость» ст.Петропавловская Грозненского муниципального района»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AFB558-F42A-4BC6-AE00-0A104489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50" y="1574801"/>
            <a:ext cx="3132915" cy="3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5ADD2-65BF-4EEA-89F1-12AF8C53F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Организационно-образовательная деятельность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CB32C1-ECC8-4C06-92CF-F12452378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4FC4DC7-D939-452E-81FD-E1BE2FFD3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2456121"/>
            <a:ext cx="4718305" cy="3419217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C9681B3-BB5F-454E-B88C-675D581A2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14DC309B-F6D8-4EF5-A5FD-4FCFC4B22E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456121"/>
            <a:ext cx="4800598" cy="3419217"/>
          </a:xfrm>
        </p:spPr>
      </p:pic>
    </p:spTree>
    <p:extLst>
      <p:ext uri="{BB962C8B-B14F-4D97-AF65-F5344CB8AC3E}">
        <p14:creationId xmlns:p14="http://schemas.microsoft.com/office/powerpoint/2010/main" val="2967229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D94C0-FFD7-47FB-BDC1-99B57971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2C95F-6A6B-47A8-9DD7-C0CF9ADE3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D7BE03-84EB-4BE9-B07B-54A71B0EC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5955ACB-131F-4AC3-B30D-CED7D68BF5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11332" y="982131"/>
            <a:ext cx="5291668" cy="4893207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1AFEDE12-52CA-4CCF-9815-F1A41EA98F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8997" y="982131"/>
            <a:ext cx="5122333" cy="4893207"/>
          </a:xfrm>
        </p:spPr>
      </p:pic>
    </p:spTree>
    <p:extLst>
      <p:ext uri="{BB962C8B-B14F-4D97-AF65-F5344CB8AC3E}">
        <p14:creationId xmlns:p14="http://schemas.microsoft.com/office/powerpoint/2010/main" val="66876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D86B7-86E2-4284-B834-0326D901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846BA3-AF9F-4F05-8661-0AB8600C0E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353" y="982132"/>
            <a:ext cx="4571872" cy="4888443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32392E7B-B401-4128-B7C7-DF60E60D55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4225" y="982132"/>
            <a:ext cx="5032373" cy="4888443"/>
          </a:xfrm>
        </p:spPr>
      </p:pic>
    </p:spTree>
    <p:extLst>
      <p:ext uri="{BB962C8B-B14F-4D97-AF65-F5344CB8AC3E}">
        <p14:creationId xmlns:p14="http://schemas.microsoft.com/office/powerpoint/2010/main" val="289331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957A6-0658-4EDA-80DD-07F3DA19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Подвижные игры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DBA6943-2912-4C33-9FD1-4FF203B3FE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286000"/>
            <a:ext cx="4413249" cy="35845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7F3A7EC-2E46-4C26-9A7C-90ACDAB27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797" y="2286000"/>
            <a:ext cx="4727577" cy="3584576"/>
          </a:xfrm>
        </p:spPr>
      </p:pic>
    </p:spTree>
    <p:extLst>
      <p:ext uri="{BB962C8B-B14F-4D97-AF65-F5344CB8AC3E}">
        <p14:creationId xmlns:p14="http://schemas.microsoft.com/office/powerpoint/2010/main" val="376131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57CBB3-12D3-4F83-A320-2314A80D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15A30CA-33D2-41C4-B01C-D757293BA6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353" y="982132"/>
            <a:ext cx="4571872" cy="488844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0A8034A2-A49E-4A52-8F2A-D00776D899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4225" y="982132"/>
            <a:ext cx="5362575" cy="4888443"/>
          </a:xfrm>
        </p:spPr>
      </p:pic>
    </p:spTree>
    <p:extLst>
      <p:ext uri="{BB962C8B-B14F-4D97-AF65-F5344CB8AC3E}">
        <p14:creationId xmlns:p14="http://schemas.microsoft.com/office/powerpoint/2010/main" val="90148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44428E0E-3DA7-4E6D-968F-43AB706EFB1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F62240-B7BF-42B8-9532-F2016A511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7BB50-1754-4E1D-B796-0B498617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Сохранение и укрепление здоровья детей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B8F25-E0F2-4D7D-AEB1-A8221842E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6A6DE27-B74D-4F8A-AB70-279EF7097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2294465"/>
            <a:ext cx="9601196" cy="3580873"/>
          </a:xfrm>
        </p:spPr>
      </p:pic>
    </p:spTree>
    <p:extLst>
      <p:ext uri="{BB962C8B-B14F-4D97-AF65-F5344CB8AC3E}">
        <p14:creationId xmlns:p14="http://schemas.microsoft.com/office/powerpoint/2010/main" val="4292536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78AC2-1CE3-4183-8502-ABFA1B06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Сюжетно-ролевые игры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A97B15D-2219-4834-AE7B-907F66FBD5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352" y="2560320"/>
            <a:ext cx="4718304" cy="331025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3E001D0-7777-4AD4-8C7C-0AD5BA531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0656" y="2560638"/>
            <a:ext cx="5495544" cy="3309937"/>
          </a:xfrm>
        </p:spPr>
      </p:pic>
    </p:spTree>
    <p:extLst>
      <p:ext uri="{BB962C8B-B14F-4D97-AF65-F5344CB8AC3E}">
        <p14:creationId xmlns:p14="http://schemas.microsoft.com/office/powerpoint/2010/main" val="2970963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538E0-082E-4020-AAD0-D057FC47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Художественно-творческое развитие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18FDCC-48C4-4FC0-A943-C0E0596B1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352" y="2286000"/>
            <a:ext cx="4803648" cy="35845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9AE749B-BAF3-4F9D-89AA-7D0AAF376F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1" y="2286000"/>
            <a:ext cx="4651374" cy="3584576"/>
          </a:xfrm>
        </p:spPr>
      </p:pic>
    </p:spTree>
    <p:extLst>
      <p:ext uri="{BB962C8B-B14F-4D97-AF65-F5344CB8AC3E}">
        <p14:creationId xmlns:p14="http://schemas.microsoft.com/office/powerpoint/2010/main" val="1391644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84512-1378-4747-83BB-8FE1E16B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Трудовое воспитание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BFF3D3C-C3BF-4CFD-80FB-A078B81A1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0975" y="2286000"/>
            <a:ext cx="4718304" cy="358457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BF0ABA2-9769-4632-A3A0-510EF38D21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9070" y="2286000"/>
            <a:ext cx="4867527" cy="3584576"/>
          </a:xfrm>
        </p:spPr>
      </p:pic>
    </p:spTree>
    <p:extLst>
      <p:ext uri="{BB962C8B-B14F-4D97-AF65-F5344CB8AC3E}">
        <p14:creationId xmlns:p14="http://schemas.microsoft.com/office/powerpoint/2010/main" val="753183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0C20-0ED2-472F-8B29-D1607A53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мероприятиях.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6A1F0D-BD2B-49F2-B6EA-2E59DEDEC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9FC2FBC-ED9E-4B52-BBBE-6B78FF903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8434" y="2285999"/>
            <a:ext cx="4718304" cy="358933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E97B198C-2EA9-46B1-B08A-FC3562AD4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CC94804-AC21-4536-BBFC-BEBB522D09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46738" y="2285999"/>
            <a:ext cx="5216828" cy="3589339"/>
          </a:xfrm>
        </p:spPr>
      </p:pic>
    </p:spTree>
    <p:extLst>
      <p:ext uri="{BB962C8B-B14F-4D97-AF65-F5344CB8AC3E}">
        <p14:creationId xmlns:p14="http://schemas.microsoft.com/office/powerpoint/2010/main" val="429028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90BE986-ED2B-49EE-BA03-9017EA6C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1750"/>
            <a:ext cx="9601196" cy="5050464"/>
          </a:xfrm>
        </p:spPr>
        <p:txBody>
          <a:bodyPr>
            <a:normAutofit fontScale="90000"/>
          </a:bodyPr>
          <a:lstStyle/>
          <a:p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3200" dirty="0"/>
              <a:t>Содержание </a:t>
            </a: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1. Эссе</a:t>
            </a:r>
            <a:br>
              <a:rPr lang="ru-RU" sz="1400" dirty="0"/>
            </a:br>
            <a:r>
              <a:rPr lang="ru-RU" sz="1400" dirty="0"/>
              <a:t>2. Мое педагогическое </a:t>
            </a:r>
            <a:br>
              <a:rPr lang="ru-RU" sz="1400" dirty="0"/>
            </a:br>
            <a:r>
              <a:rPr lang="ru-RU" sz="1400" dirty="0"/>
              <a:t>3.Официальныедокумегты</a:t>
            </a:r>
            <a:br>
              <a:rPr lang="ru-RU" sz="1400" dirty="0"/>
            </a:br>
            <a:r>
              <a:rPr lang="ru-RU" sz="1400" dirty="0"/>
              <a:t>4.Результаты педагогической деятельности</a:t>
            </a:r>
            <a:br>
              <a:rPr lang="ru-RU" sz="1400" dirty="0"/>
            </a:br>
            <a:r>
              <a:rPr lang="ru-RU" sz="1400" dirty="0"/>
              <a:t>5.Данные о повышении квалификации </a:t>
            </a:r>
            <a:br>
              <a:rPr lang="ru-RU" sz="1400" dirty="0"/>
            </a:br>
            <a:r>
              <a:rPr lang="ru-RU" sz="1400" dirty="0"/>
              <a:t>6.Взаимодействие с педагогами </a:t>
            </a:r>
            <a:br>
              <a:rPr lang="ru-RU" sz="1400" dirty="0"/>
            </a:br>
            <a:r>
              <a:rPr lang="ru-RU" sz="1400" dirty="0"/>
              <a:t>7. Организационно-образовательная деятельность с детьми </a:t>
            </a:r>
            <a:br>
              <a:rPr lang="ru-RU" sz="1400" dirty="0"/>
            </a:br>
            <a:r>
              <a:rPr lang="ru-RU" sz="1400" dirty="0"/>
              <a:t>8.Подвижные игры</a:t>
            </a:r>
            <a:br>
              <a:rPr lang="ru-RU" sz="1400" dirty="0"/>
            </a:br>
            <a:r>
              <a:rPr lang="ru-RU" sz="1400" dirty="0"/>
              <a:t>9. Сохранение и укрепление здоровья детей </a:t>
            </a:r>
            <a:br>
              <a:rPr lang="ru-RU" sz="1400" dirty="0"/>
            </a:br>
            <a:r>
              <a:rPr lang="ru-RU" sz="1400" dirty="0"/>
              <a:t>10. Сюжетно-ролевые игры </a:t>
            </a:r>
            <a:br>
              <a:rPr lang="ru-RU" sz="1400" dirty="0"/>
            </a:br>
            <a:r>
              <a:rPr lang="ru-RU" sz="1400" dirty="0"/>
              <a:t>11. Художественно-творческое развитие детей </a:t>
            </a:r>
            <a:br>
              <a:rPr lang="ru-RU" sz="1400" dirty="0"/>
            </a:br>
            <a:r>
              <a:rPr lang="ru-RU" sz="1400" dirty="0"/>
              <a:t>12. Трудовое воспитание </a:t>
            </a:r>
            <a:br>
              <a:rPr lang="ru-RU" sz="1400" dirty="0"/>
            </a:br>
            <a:r>
              <a:rPr lang="ru-RU" sz="1400" dirty="0"/>
              <a:t>13. Участие в мероприятиях 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1599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05A02-B65F-4463-B97C-144AAE73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74FD406-BE93-4204-BF39-FD75677130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2353" y="982133"/>
            <a:ext cx="4888991" cy="4888316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189435E-2483-4D1E-92C9-309F6E6E4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344" y="982132"/>
            <a:ext cx="4888991" cy="4888443"/>
          </a:xfrm>
        </p:spPr>
      </p:pic>
    </p:spTree>
    <p:extLst>
      <p:ext uri="{BB962C8B-B14F-4D97-AF65-F5344CB8AC3E}">
        <p14:creationId xmlns:p14="http://schemas.microsoft.com/office/powerpoint/2010/main" val="16335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418B3-BC85-419E-8D52-E72A65DA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29340"/>
            <a:ext cx="9609668" cy="3948041"/>
          </a:xfrm>
        </p:spPr>
        <p:txBody>
          <a:bodyPr>
            <a:normAutofit/>
          </a:bodyPr>
          <a:lstStyle/>
          <a:p>
            <a:pPr algn="ctr"/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В моём профессиональном опыте было много различных ситуаций, эмоций, чувств: и радость, чувство гордости за достижения моих воспитанников, 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боль,чувство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несостоятельности в результате каких-то неудач, но никогда я не испытывала чувство скуки и пустоты. Я думаю, наша профессия настолько «живая», деятельная, что это не позволяет нам стоять на месте, а требует постоянно быть в курсе всех событий. Бывали моменты, когда очередной педагогический успехи ли успех детей давал силы и за спиной как будто вырастали крылья, хотелось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ворить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ещё, поделиться всем, что знаешь, подарить частичку себя. Бывали минуты, когда опускались руки, и казалось, что всё, все мои возможности исчерпаны, но придя в детский сад и увидев родных мне уже детей, я понимала, что нужна им, что нужно работать над собой и искать новые пути и подходы в работе с ними. Доверие и уважение детей – это самое главное в нашей работе.</a:t>
            </a: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И когда я вижу, как мои ребятишки, не хотят уходить домой,  и делятся со мной своими «страшными» тайнами, я начинаю верить, что у меня  всё получится.  Я  смогу научить ребёнка быть добрым и справедливым, уметь дружить,</a:t>
            </a:r>
            <a:b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уметь выбирать в жизни важное и нужное, не поддаваться воле обстоятельств,</a:t>
            </a:r>
            <a:b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воле злых и хитрых людей.</a:t>
            </a:r>
            <a:b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ru-RU" sz="1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EC2941-9CE9-422A-BDB1-F266B41AA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341119" y="4777381"/>
            <a:ext cx="10088880" cy="1378870"/>
          </a:xfrm>
        </p:spPr>
        <p:txBody>
          <a:bodyPr>
            <a:norm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Times New Roman, serif"/>
              </a:rPr>
              <a:t>Воспитание — дело трудное, и улучшение его условий — одна из священных обязанностей каждого человека, ибо нет ничего более важного, как образование самого себя и своих ближних.</a:t>
            </a:r>
            <a:endParaRPr lang="ru-RU" sz="1500" dirty="0">
              <a:solidFill>
                <a:srgbClr val="000000"/>
              </a:solidFill>
              <a:latin typeface="Open Sans"/>
            </a:endParaRPr>
          </a:p>
          <a:p>
            <a:pPr algn="r"/>
            <a:r>
              <a:rPr lang="ru-RU" sz="1500" dirty="0">
                <a:solidFill>
                  <a:srgbClr val="000000"/>
                </a:solidFill>
                <a:latin typeface="Times New Roman, serif"/>
              </a:rPr>
              <a:t>Сократ</a:t>
            </a:r>
            <a:endParaRPr lang="ru-RU" sz="1500" dirty="0">
              <a:solidFill>
                <a:srgbClr val="000000"/>
              </a:solidFill>
              <a:latin typeface="Open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2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B6869-1BB7-4948-AFC5-A235E4B4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5544"/>
            <a:ext cx="9609668" cy="860401"/>
          </a:xfrm>
        </p:spPr>
        <p:txBody>
          <a:bodyPr/>
          <a:lstStyle/>
          <a:p>
            <a:r>
              <a:rPr lang="ru-RU" b="1" dirty="0"/>
              <a:t>                     Мое педагогическое кредо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9DBB80-BD5B-4B9A-8B9F-83E78D38E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1881963"/>
            <a:ext cx="9609668" cy="375581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Понимать и принимать ребенка таким, какой он есть. Помогать ему стать лучше. Научить отличать плохое от хорошего</a:t>
            </a:r>
          </a:p>
        </p:txBody>
      </p:sp>
    </p:spTree>
    <p:extLst>
      <p:ext uri="{BB962C8B-B14F-4D97-AF65-F5344CB8AC3E}">
        <p14:creationId xmlns:p14="http://schemas.microsoft.com/office/powerpoint/2010/main" val="261745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E44D4-F1C5-4EEE-AE00-194F9A25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65544"/>
            <a:ext cx="9609668" cy="1084521"/>
          </a:xfrm>
        </p:spPr>
        <p:txBody>
          <a:bodyPr/>
          <a:lstStyle/>
          <a:p>
            <a:r>
              <a:rPr lang="ru-RU" b="1" dirty="0"/>
              <a:t>Информационная карта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8054A7-7DBB-48DB-AB09-1BF5E0B8A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1166" y="2083981"/>
            <a:ext cx="9609668" cy="3585698"/>
          </a:xfrm>
        </p:spPr>
        <p:txBody>
          <a:bodyPr/>
          <a:lstStyle/>
          <a:p>
            <a:r>
              <a:rPr lang="ru-RU" dirty="0"/>
              <a:t>Образование: среднее «</a:t>
            </a:r>
            <a:r>
              <a:rPr lang="ru-RU" dirty="0" err="1"/>
              <a:t>Гудермесский</a:t>
            </a:r>
            <a:r>
              <a:rPr lang="ru-RU" dirty="0"/>
              <a:t> педагогический  колледж имени С. С-А. </a:t>
            </a:r>
            <a:r>
              <a:rPr lang="ru-RU" dirty="0" err="1"/>
              <a:t>Джунаидова</a:t>
            </a:r>
            <a:r>
              <a:rPr lang="ru-RU" dirty="0"/>
              <a:t>»</a:t>
            </a:r>
          </a:p>
          <a:p>
            <a:r>
              <a:rPr lang="ru-RU" dirty="0"/>
              <a:t>Квалификация по диплому: Учитель начальных классов </a:t>
            </a:r>
          </a:p>
          <a:p>
            <a:r>
              <a:rPr lang="ru-RU" dirty="0"/>
              <a:t>Трудовой стаж: 6 лет</a:t>
            </a:r>
          </a:p>
          <a:p>
            <a:r>
              <a:rPr lang="ru-RU" dirty="0"/>
              <a:t>Педагогический стаж: 6 лет</a:t>
            </a:r>
          </a:p>
          <a:p>
            <a:r>
              <a:rPr lang="ru-RU" dirty="0"/>
              <a:t>Стаж работы в МБДОУ «Детский сад №2 «Радость»: 1 г.</a:t>
            </a:r>
          </a:p>
          <a:p>
            <a:r>
              <a:rPr lang="ru-RU" dirty="0"/>
              <a:t>Занимаемая должность: Воспитатель </a:t>
            </a:r>
          </a:p>
        </p:txBody>
      </p:sp>
    </p:spTree>
    <p:extLst>
      <p:ext uri="{BB962C8B-B14F-4D97-AF65-F5344CB8AC3E}">
        <p14:creationId xmlns:p14="http://schemas.microsoft.com/office/powerpoint/2010/main" val="197778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A447D6D3-A078-4EA8-AF00-680176CBE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9D92D-8FA7-42D0-8F39-7E355B60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526825-CB05-4CA8-9F06-5606EA030B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965" b="10965"/>
          <a:stretch>
            <a:fillRect/>
          </a:stretch>
        </p:blipFill>
        <p:spPr>
          <a:xfrm>
            <a:off x="712381" y="642937"/>
            <a:ext cx="10717619" cy="5572125"/>
          </a:xfrm>
        </p:spPr>
      </p:pic>
    </p:spTree>
    <p:extLst>
      <p:ext uri="{BB962C8B-B14F-4D97-AF65-F5344CB8AC3E}">
        <p14:creationId xmlns:p14="http://schemas.microsoft.com/office/powerpoint/2010/main" val="1045467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10F61-A999-4042-A434-5FA017C3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Результаты педагогической деятельности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3BC7B8F-BEBA-467F-96FF-A4AC43542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735" y="2434857"/>
            <a:ext cx="2716648" cy="3774558"/>
          </a:xfrm>
        </p:spPr>
      </p:pic>
    </p:spTree>
    <p:extLst>
      <p:ext uri="{BB962C8B-B14F-4D97-AF65-F5344CB8AC3E}">
        <p14:creationId xmlns:p14="http://schemas.microsoft.com/office/powerpoint/2010/main" val="3178696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853BD-1789-4076-8E9B-35F4F252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Данные о повышении квалификации и профессиональной переподготовки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E22874-162C-4BCA-A158-87B9D2168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2D6D0A87-9143-4526-8A99-E5C0E79BA2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3026" y="2658533"/>
            <a:ext cx="4718304" cy="3216805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C32ED531-A1C8-4FEA-88DB-40A94C279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BD627DA-FFF5-4C1B-889B-B906E917EE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8296" y="2658533"/>
            <a:ext cx="4794504" cy="3216805"/>
          </a:xfrm>
        </p:spPr>
      </p:pic>
    </p:spTree>
    <p:extLst>
      <p:ext uri="{BB962C8B-B14F-4D97-AF65-F5344CB8AC3E}">
        <p14:creationId xmlns:p14="http://schemas.microsoft.com/office/powerpoint/2010/main" val="254278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864AF-3421-4FB7-8A7A-2B21F970B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Содействие с педагогами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9CAAC0-D7FE-430D-8D54-54719C550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6567747-B56E-42DA-BE3F-C2488B999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5400" y="2424223"/>
            <a:ext cx="4718050" cy="319663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035E25C-F1C6-40D4-8DA5-22571B3A7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204695-D39A-48B7-B56F-340646CB304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11332" y="2424224"/>
            <a:ext cx="4718050" cy="3196638"/>
          </a:xfrm>
        </p:spPr>
      </p:pic>
    </p:spTree>
    <p:extLst>
      <p:ext uri="{BB962C8B-B14F-4D97-AF65-F5344CB8AC3E}">
        <p14:creationId xmlns:p14="http://schemas.microsoft.com/office/powerpoint/2010/main" val="1268266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223</TotalTime>
  <Words>175</Words>
  <Application>Microsoft Office PowerPoint</Application>
  <PresentationFormat>Широкоэкранный</PresentationFormat>
  <Paragraphs>25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Garamond</vt:lpstr>
      <vt:lpstr>Open Sans</vt:lpstr>
      <vt:lpstr>Times New Roman</vt:lpstr>
      <vt:lpstr>Times New Roman, serif</vt:lpstr>
      <vt:lpstr>Натуральные материалы</vt:lpstr>
      <vt:lpstr>Портфолио воспитателя «МБДОУ «Детский сад №2 «Радость» ст.Петропавловская Грозненского муниципального района»  Молчаевой Хавы Хизриевны</vt:lpstr>
      <vt:lpstr>    Содержание     1. Эссе 2. Мое педагогическое  3.Официальныедокумегты 4.Результаты педагогической деятельности 5.Данные о повышении квалификации  6.Взаимодействие с педагогами  7. Организационно-образовательная деятельность с детьми  8.Подвижные игры 9. Сохранение и укрепление здоровья детей  10. Сюжетно-ролевые игры  11. Художественно-творческое развитие детей  12. Трудовое воспитание  13. Участие в мероприятиях  </vt:lpstr>
      <vt:lpstr>  В моём профессиональном опыте было много различных ситуаций, эмоций, чувств: и радость, чувство гордости за достижения моих воспитанников, и боль,чувство несостоятельности в результате каких-то неудач, но никогда я не испытывала чувство скуки и пустоты. Я думаю, наша профессия настолько «живая», деятельная, что это не позволяет нам стоять на месте, а требует постоянно быть в курсе всех событий. Бывали моменты, когда очередной педагогический успехи ли успех детей давал силы и за спиной как будто вырастали крылья, хотелось ворить ещё, поделиться всем, что знаешь, подарить частичку себя. Бывали минуты, когда опускались руки, и казалось, что всё, все мои возможности исчерпаны, но придя в детский сад и увидев родных мне уже детей, я понимала, что нужна им, что нужно работать над собой и искать новые пути и подходы в работе с ними. Доверие и уважение детей – это самое главное в нашей работе.  И когда я вижу, как мои ребятишки, не хотят уходить домой,  и делятся со мной своими «страшными» тайнами, я начинаю верить, что у меня  всё получится.  Я  смогу научить ребёнка быть добрым и справедливым, уметь дружить, уметь выбирать в жизни важное и нужное, не поддаваться воле обстоятельств, воле злых и хитрых людей. </vt:lpstr>
      <vt:lpstr>                     Мое педагогическое кредо </vt:lpstr>
      <vt:lpstr>Информационная карта </vt:lpstr>
      <vt:lpstr>Презентация PowerPoint</vt:lpstr>
      <vt:lpstr>Результаты педагогической деятельности </vt:lpstr>
      <vt:lpstr>Данные о повышении квалификации и профессиональной переподготовки </vt:lpstr>
      <vt:lpstr>Содействие с педагогами </vt:lpstr>
      <vt:lpstr>Организационно-образовательная деятельность </vt:lpstr>
      <vt:lpstr>Презентация PowerPoint</vt:lpstr>
      <vt:lpstr>Презентация PowerPoint</vt:lpstr>
      <vt:lpstr>Подвижные игры </vt:lpstr>
      <vt:lpstr>Презентация PowerPoint</vt:lpstr>
      <vt:lpstr>Сохранение и укрепление здоровья детей </vt:lpstr>
      <vt:lpstr>Сюжетно-ролевые игры </vt:lpstr>
      <vt:lpstr>Художественно-творческое развитие </vt:lpstr>
      <vt:lpstr>Трудовое воспитание </vt:lpstr>
      <vt:lpstr>Участие в мероприятиях.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 «МБДОУ «Детский сад №2 «Радость» ст.Петропавловская Грозненского муниципального района»  Молчаевой Хавы Хизриевны</dc:title>
  <dc:creator>Пользователь</dc:creator>
  <cp:lastModifiedBy>Пользователь</cp:lastModifiedBy>
  <cp:revision>22</cp:revision>
  <dcterms:created xsi:type="dcterms:W3CDTF">2021-02-15T14:26:43Z</dcterms:created>
  <dcterms:modified xsi:type="dcterms:W3CDTF">2021-02-17T08:28:49Z</dcterms:modified>
</cp:coreProperties>
</file>