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A6CC3-D744-47BE-A2C7-BDF75E491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051" y="3508743"/>
            <a:ext cx="3809016" cy="1774455"/>
          </a:xfrm>
        </p:spPr>
        <p:txBody>
          <a:bodyPr/>
          <a:lstStyle/>
          <a:p>
            <a:r>
              <a:rPr lang="ru-RU" sz="1800" b="1" dirty="0"/>
              <a:t>Портфолио воспитателя «МБДОУ «Детский сад №2 «Радость» ст.Петропавловская Грозненского муниципального района» </a:t>
            </a:r>
            <a:br>
              <a:rPr lang="ru-RU" sz="1800" b="1" dirty="0"/>
            </a:br>
            <a:r>
              <a:rPr lang="ru-RU" sz="1800" b="1" dirty="0" err="1"/>
              <a:t>Сатаевой</a:t>
            </a:r>
            <a:r>
              <a:rPr lang="ru-RU" sz="1800" b="1" dirty="0"/>
              <a:t> </a:t>
            </a:r>
            <a:r>
              <a:rPr lang="ru-RU" sz="1800" b="1" dirty="0" err="1"/>
              <a:t>Хеды</a:t>
            </a:r>
            <a:r>
              <a:rPr lang="ru-RU" sz="1800" b="1" dirty="0"/>
              <a:t> </a:t>
            </a:r>
            <a:r>
              <a:rPr lang="ru-RU" sz="1800" b="1" dirty="0" err="1"/>
              <a:t>Юсуповны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5F28D5-30CA-44F0-9118-7BA1D41C2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665" y="1574801"/>
            <a:ext cx="4000402" cy="1854199"/>
          </a:xfrm>
        </p:spPr>
        <p:txBody>
          <a:bodyPr>
            <a:normAutofit/>
          </a:bodyPr>
          <a:lstStyle/>
          <a:p>
            <a:r>
              <a:rPr lang="ru-RU" sz="2400" dirty="0"/>
              <a:t>МБДОУ «Детский сад №2 «Радость» ст.Петропавловская Грозненского муниципального района»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94B8A2-B799-43A8-853A-AF801393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87" y="1574801"/>
            <a:ext cx="2844412" cy="3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D86B7-86E2-4284-B834-0326D901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823EAEA-6A6F-40B1-8BA7-9B4392E0CB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757" y="982132"/>
            <a:ext cx="5026022" cy="488844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C05F0F1-A006-4F0D-83BB-82B4E1097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7778" y="982132"/>
            <a:ext cx="5026022" cy="4888443"/>
          </a:xfrm>
        </p:spPr>
      </p:pic>
    </p:spTree>
    <p:extLst>
      <p:ext uri="{BB962C8B-B14F-4D97-AF65-F5344CB8AC3E}">
        <p14:creationId xmlns:p14="http://schemas.microsoft.com/office/powerpoint/2010/main" val="289331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957A6-0658-4EDA-80DD-07F3DA19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Подвижные игры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7136DFB-547C-46B5-90C7-5F49822926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286000"/>
            <a:ext cx="4413249" cy="358457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26A6672-C0FC-4119-ADE1-AD43E31D2F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4225" y="2286000"/>
            <a:ext cx="4883150" cy="3584576"/>
          </a:xfrm>
        </p:spPr>
      </p:pic>
    </p:spTree>
    <p:extLst>
      <p:ext uri="{BB962C8B-B14F-4D97-AF65-F5344CB8AC3E}">
        <p14:creationId xmlns:p14="http://schemas.microsoft.com/office/powerpoint/2010/main" val="376131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44428E0E-3DA7-4E6D-968F-43AB706EFB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62240-B7BF-42B8-9532-F2016A511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7BB50-1754-4E1D-B796-0B498617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Сохранение и укрепление здоровья детей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B8F25-E0F2-4D7D-AEB1-A8221842E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D98F9C6-1639-4A6F-AA28-5C7E00E1A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483141"/>
            <a:ext cx="9662996" cy="3392197"/>
          </a:xfrm>
        </p:spPr>
      </p:pic>
    </p:spTree>
    <p:extLst>
      <p:ext uri="{BB962C8B-B14F-4D97-AF65-F5344CB8AC3E}">
        <p14:creationId xmlns:p14="http://schemas.microsoft.com/office/powerpoint/2010/main" val="429253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78AC2-1CE3-4183-8502-ABFA1B06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Сюжетно-ролевые игры 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15EB8CF3-241C-42DB-B490-47B6DB997E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286000"/>
            <a:ext cx="4413249" cy="3584576"/>
          </a:xfr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B3A508DD-CA41-40E7-8D23-CD7A0E06A0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4225" y="2286000"/>
            <a:ext cx="4883150" cy="3584576"/>
          </a:xfrm>
        </p:spPr>
      </p:pic>
    </p:spTree>
    <p:extLst>
      <p:ext uri="{BB962C8B-B14F-4D97-AF65-F5344CB8AC3E}">
        <p14:creationId xmlns:p14="http://schemas.microsoft.com/office/powerpoint/2010/main" val="297096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538E0-082E-4020-AAD0-D057FC47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Художественно-творческое развитие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9B783-E7DF-4127-BB35-E4D0D524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24" y="2285872"/>
            <a:ext cx="4797553" cy="3584576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FA8B3F2-224D-4CD3-9500-AE8C1179D6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46777" y="2285872"/>
            <a:ext cx="5095999" cy="3721959"/>
          </a:xfr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64B1EE68-952A-44CB-88F1-AEF87AED5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10853928" y="600783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644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84512-1378-4747-83BB-8FE1E16B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Трудовое воспитание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B631BB-840C-4EDB-AAF0-AAA8EBC8D7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9442" y="2463800"/>
            <a:ext cx="4286558" cy="340677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6D43477-55C8-4421-841C-818BEB2D77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65908" y="2463800"/>
            <a:ext cx="4655889" cy="3406776"/>
          </a:xfrm>
        </p:spPr>
      </p:pic>
    </p:spTree>
    <p:extLst>
      <p:ext uri="{BB962C8B-B14F-4D97-AF65-F5344CB8AC3E}">
        <p14:creationId xmlns:p14="http://schemas.microsoft.com/office/powerpoint/2010/main" val="753183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0C20-0ED2-472F-8B29-D1607A53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мероприятиях.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A1F0D-BD2B-49F2-B6EA-2E59DEDEC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7B198C-2EA9-46B1-B08A-FC3562AD4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6196F34-CF06-4D7E-A184-97F8E3CB4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815254" y="1877025"/>
            <a:ext cx="3476087" cy="4520545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0E98EBA-4BBC-4ED3-8B44-638F4C722F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46459" y="2399250"/>
            <a:ext cx="5301842" cy="34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82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05A02-B65F-4463-B97C-144AAE73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C6A26A9-DFCD-49BA-9BA2-52F785A351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54849" y="982132"/>
            <a:ext cx="5203968" cy="488844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2BBB034-7F23-4F16-A4FF-EB5D19A64A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3183" y="982132"/>
            <a:ext cx="4862817" cy="4888443"/>
          </a:xfrm>
        </p:spPr>
      </p:pic>
    </p:spTree>
    <p:extLst>
      <p:ext uri="{BB962C8B-B14F-4D97-AF65-F5344CB8AC3E}">
        <p14:creationId xmlns:p14="http://schemas.microsoft.com/office/powerpoint/2010/main" val="16335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0BE986-ED2B-49EE-BA03-9017EA6C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1750"/>
            <a:ext cx="9601196" cy="5050464"/>
          </a:xfrm>
        </p:spPr>
        <p:txBody>
          <a:bodyPr>
            <a:normAutofit fontScale="90000"/>
          </a:bodyPr>
          <a:lstStyle/>
          <a:p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3200" dirty="0"/>
              <a:t>Содержание </a:t>
            </a: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1. Эссе</a:t>
            </a:r>
            <a:br>
              <a:rPr lang="ru-RU" sz="1400" dirty="0"/>
            </a:br>
            <a:r>
              <a:rPr lang="ru-RU" sz="1400" dirty="0"/>
              <a:t>2. Мое педагогическое кредо</a:t>
            </a:r>
            <a:br>
              <a:rPr lang="ru-RU" sz="1400" dirty="0"/>
            </a:br>
            <a:r>
              <a:rPr lang="ru-RU" sz="1400" dirty="0"/>
              <a:t>3.Официальные документы</a:t>
            </a:r>
            <a:br>
              <a:rPr lang="ru-RU" sz="1400" dirty="0"/>
            </a:br>
            <a:r>
              <a:rPr lang="ru-RU" sz="1400" dirty="0"/>
              <a:t>4.Результаты педагогической деятельности</a:t>
            </a:r>
            <a:br>
              <a:rPr lang="ru-RU" sz="1400" dirty="0"/>
            </a:br>
            <a:r>
              <a:rPr lang="ru-RU" sz="1400" dirty="0"/>
              <a:t>5.Данные о повышении квалификации </a:t>
            </a:r>
            <a:br>
              <a:rPr lang="ru-RU" sz="1400" dirty="0"/>
            </a:br>
            <a:r>
              <a:rPr lang="ru-RU" sz="1400" dirty="0"/>
              <a:t>6.Взаимодействие с педагогами </a:t>
            </a:r>
            <a:br>
              <a:rPr lang="ru-RU" sz="1400" dirty="0"/>
            </a:br>
            <a:r>
              <a:rPr lang="ru-RU" sz="1400" dirty="0"/>
              <a:t>7. Организационно-образовательная деятельность с детьми </a:t>
            </a:r>
            <a:br>
              <a:rPr lang="ru-RU" sz="1400" dirty="0"/>
            </a:br>
            <a:r>
              <a:rPr lang="ru-RU" sz="1400" dirty="0"/>
              <a:t>8.Подвижные игры</a:t>
            </a:r>
            <a:br>
              <a:rPr lang="ru-RU" sz="1400" dirty="0"/>
            </a:br>
            <a:r>
              <a:rPr lang="ru-RU" sz="1400" dirty="0"/>
              <a:t>9. Сохранение и укрепление здоровья детей </a:t>
            </a:r>
            <a:br>
              <a:rPr lang="ru-RU" sz="1400" dirty="0"/>
            </a:br>
            <a:r>
              <a:rPr lang="ru-RU" sz="1400" dirty="0"/>
              <a:t>10. Сюжетно-ролевые игры </a:t>
            </a:r>
            <a:br>
              <a:rPr lang="ru-RU" sz="1400" dirty="0"/>
            </a:br>
            <a:r>
              <a:rPr lang="ru-RU" sz="1400" dirty="0"/>
              <a:t>11. Художественно-творческое развитие детей </a:t>
            </a:r>
            <a:br>
              <a:rPr lang="ru-RU" sz="1400" dirty="0"/>
            </a:br>
            <a:r>
              <a:rPr lang="ru-RU" sz="1400" dirty="0"/>
              <a:t>12. Трудовое воспитание </a:t>
            </a:r>
            <a:br>
              <a:rPr lang="ru-RU" sz="1400" dirty="0"/>
            </a:br>
            <a:r>
              <a:rPr lang="ru-RU" sz="1400" dirty="0"/>
              <a:t>13. Участие в мероприятиях 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1599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418B3-BC85-419E-8D52-E72A65DA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29340"/>
            <a:ext cx="9609668" cy="3948041"/>
          </a:xfrm>
        </p:spPr>
        <p:txBody>
          <a:bodyPr>
            <a:normAutofit/>
          </a:bodyPr>
          <a:lstStyle/>
          <a:p>
            <a:pPr algn="ctr"/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 моём профессиональном опыте было много различных ситуаций, эмоций, чувств: и радость, чувство гордости за достижения моих воспитанников, и боль, чувство несостоятельности в результате каких-то неудач, но никогда я не испытывала чувство скуки и пустоты. Я думаю, наша профессия настолько «живая», деятельная, что это не позволяет нам стоять на месте, а требует постоянно быть в курсе всех событий. Бывали моменты, когда очередной педагогический успехи ли успех детей давал силы и за спиной как будто вырастали крылья, хотелось верить ещё, поделиться всем, что знаешь, подарить частичку себя. Бывали минуты, когда опускались руки, и казалось, что всё, все мои возможности исчерпаны, но придя в детский сад и увидев родных мне уже детей, я понимала, что нужна им, что нужно работать над собой и искать новые пути и подходы в работе с ними. Доверие и уважение детей – это самое главное в нашей работе.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И когда я вижу, как мои ребятишки, не хотят уходить домой,  и делятся со мной своими «страшными» тайнами, я начинаю верить, что у меня  всё получится.  Я  смогу научить ребёнка быть добрым и справедливым, уметь дружить,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уметь выбирать в жизни важное и нужное, не поддаваться воле обстоятельств,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воле злых и хитрых людей.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1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C2941-9CE9-422A-BDB1-F266B41A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341119" y="4777381"/>
            <a:ext cx="10088880" cy="1378870"/>
          </a:xfrm>
        </p:spPr>
        <p:txBody>
          <a:bodyPr>
            <a:norm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, serif"/>
              </a:rPr>
              <a:t>Воспитание — дело трудное, и улучшение его условий — одна из священных обязанностей каждого человека, ибо нет ничего более важного, как образование самого себя и своих ближних.</a:t>
            </a:r>
            <a:endParaRPr lang="ru-RU" sz="1500" dirty="0">
              <a:solidFill>
                <a:srgbClr val="000000"/>
              </a:solidFill>
              <a:latin typeface="Open Sans"/>
            </a:endParaRPr>
          </a:p>
          <a:p>
            <a:pPr algn="r"/>
            <a:r>
              <a:rPr lang="ru-RU" sz="1500" dirty="0">
                <a:solidFill>
                  <a:srgbClr val="000000"/>
                </a:solidFill>
                <a:latin typeface="Times New Roman, serif"/>
              </a:rPr>
              <a:t>Сократ</a:t>
            </a:r>
            <a:endParaRPr lang="ru-RU" sz="1500" dirty="0">
              <a:solidFill>
                <a:srgbClr val="000000"/>
              </a:solidFill>
              <a:latin typeface="Open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2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B6869-1BB7-4948-AFC5-A235E4B4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860401"/>
          </a:xfrm>
        </p:spPr>
        <p:txBody>
          <a:bodyPr/>
          <a:lstStyle/>
          <a:p>
            <a:r>
              <a:rPr lang="ru-RU" b="1" dirty="0"/>
              <a:t>                     Мое педагогическое кредо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DBB80-BD5B-4B9A-8B9F-83E78D38E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2" y="1915519"/>
            <a:ext cx="9609668" cy="375581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Понимать и принимать ребенка таким, какой он есть. Помогать ему стать лучше. Научить отличать плохое от хорошего.</a:t>
            </a:r>
          </a:p>
        </p:txBody>
      </p:sp>
    </p:spTree>
    <p:extLst>
      <p:ext uri="{BB962C8B-B14F-4D97-AF65-F5344CB8AC3E}">
        <p14:creationId xmlns:p14="http://schemas.microsoft.com/office/powerpoint/2010/main" val="26174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E44D4-F1C5-4EEE-AE00-194F9A25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1084521"/>
          </a:xfrm>
        </p:spPr>
        <p:txBody>
          <a:bodyPr/>
          <a:lstStyle/>
          <a:p>
            <a:r>
              <a:rPr lang="ru-RU" b="1" dirty="0"/>
              <a:t>Информационная карта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054A7-7DBB-48DB-AB09-1BF5E0B8A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1166" y="2083981"/>
            <a:ext cx="9609668" cy="3585698"/>
          </a:xfrm>
        </p:spPr>
        <p:txBody>
          <a:bodyPr/>
          <a:lstStyle/>
          <a:p>
            <a:r>
              <a:rPr lang="ru-RU" dirty="0"/>
              <a:t>Образование: Среднее</a:t>
            </a:r>
            <a:r>
              <a:rPr lang="en-US" dirty="0"/>
              <a:t> </a:t>
            </a:r>
            <a:r>
              <a:rPr lang="ru-RU" dirty="0"/>
              <a:t>профессиональное образование.</a:t>
            </a:r>
          </a:p>
          <a:p>
            <a:r>
              <a:rPr lang="ru-RU" dirty="0"/>
              <a:t>Квалификация по диплому: Воспитатель.</a:t>
            </a:r>
          </a:p>
          <a:p>
            <a:r>
              <a:rPr lang="ru-RU" dirty="0"/>
              <a:t>Трудовой стаж: 2 года</a:t>
            </a:r>
          </a:p>
          <a:p>
            <a:r>
              <a:rPr lang="ru-RU" dirty="0"/>
              <a:t>Педагогический стаж: 2 года</a:t>
            </a:r>
          </a:p>
          <a:p>
            <a:r>
              <a:rPr lang="ru-RU" dirty="0"/>
              <a:t>Стаж работы в МБДОУ «Детский сад №2 «Радость»: 2 г.</a:t>
            </a:r>
          </a:p>
          <a:p>
            <a:r>
              <a:rPr lang="ru-RU" dirty="0"/>
              <a:t>Занимаемая должность: Воспитатель </a:t>
            </a:r>
          </a:p>
        </p:txBody>
      </p:sp>
    </p:spTree>
    <p:extLst>
      <p:ext uri="{BB962C8B-B14F-4D97-AF65-F5344CB8AC3E}">
        <p14:creationId xmlns:p14="http://schemas.microsoft.com/office/powerpoint/2010/main" val="197778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853BD-1789-4076-8E9B-35F4F252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Данные о повышении квалификации и профессиональной переподготовки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22874-162C-4BCA-A158-87B9D2168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2ED531-A1C8-4FEA-88DB-40A94C279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7E81F1-D301-40DB-A0B5-1B948DFA2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6140" y="2617057"/>
            <a:ext cx="4965191" cy="328314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0C2760F-9437-4F60-BE11-E0B27509B4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31407" y="2617057"/>
            <a:ext cx="4965191" cy="2869034"/>
          </a:xfrm>
        </p:spPr>
      </p:pic>
    </p:spTree>
    <p:extLst>
      <p:ext uri="{BB962C8B-B14F-4D97-AF65-F5344CB8AC3E}">
        <p14:creationId xmlns:p14="http://schemas.microsoft.com/office/powerpoint/2010/main" val="254278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864AF-3421-4FB7-8A7A-2B21F970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Содействие с педагогами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9CAAC0-D7FE-430D-8D54-54719C550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35E25C-F1C6-40D4-8DA5-22571B3A7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D9D9F-C454-4D9B-9F69-1BD528FC4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69" y="2231549"/>
            <a:ext cx="10540041" cy="3652785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CC06010B-3D53-4161-AE45-096FC930F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54948" y="5875865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E1A6EFB-4505-4D3B-81AA-2E5C0B419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rot="4881733">
            <a:off x="11742488" y="5629013"/>
            <a:ext cx="45719" cy="263632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6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5ADD2-65BF-4EEA-89F1-12AF8C53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Организационно-образовательная деятельность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CB32C1-ECC8-4C06-92CF-F1245237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9681B3-BB5F-454E-B88C-675D581A2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948F1DA-FA90-4704-B07D-35BA1B670E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424419"/>
            <a:ext cx="4718304" cy="345092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7CE10C3-873E-4BFE-ABFE-D2E6E5D0FA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11330" y="2424419"/>
            <a:ext cx="4818857" cy="3450920"/>
          </a:xfrm>
        </p:spPr>
      </p:pic>
    </p:spTree>
    <p:extLst>
      <p:ext uri="{BB962C8B-B14F-4D97-AF65-F5344CB8AC3E}">
        <p14:creationId xmlns:p14="http://schemas.microsoft.com/office/powerpoint/2010/main" val="296722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D94C0-FFD7-47FB-BDC1-99B57971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2C95F-6A6B-47A8-9DD7-C0CF9ADE3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D7BE03-84EB-4BE9-B07B-54A71B0EC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512AEF8-705F-4C4A-9EBD-855B74DA4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982131"/>
            <a:ext cx="4887644" cy="4893207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B4A05EE-BE68-430F-AC98-A05F84922A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8294" y="982131"/>
            <a:ext cx="4718304" cy="4893207"/>
          </a:xfrm>
        </p:spPr>
      </p:pic>
    </p:spTree>
    <p:extLst>
      <p:ext uri="{BB962C8B-B14F-4D97-AF65-F5344CB8AC3E}">
        <p14:creationId xmlns:p14="http://schemas.microsoft.com/office/powerpoint/2010/main" val="668769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693</TotalTime>
  <Words>164</Words>
  <Application>Microsoft Office PowerPoint</Application>
  <PresentationFormat>Широкоэкранный</PresentationFormat>
  <Paragraphs>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Garamond</vt:lpstr>
      <vt:lpstr>Open Sans</vt:lpstr>
      <vt:lpstr>Times New Roman</vt:lpstr>
      <vt:lpstr>Times New Roman, serif</vt:lpstr>
      <vt:lpstr>Натуральные материалы</vt:lpstr>
      <vt:lpstr>Портфолио воспитателя «МБДОУ «Детский сад №2 «Радость» ст.Петропавловская Грозненского муниципального района»  Сатаевой Хеды Юсуповны</vt:lpstr>
      <vt:lpstr>    Содержание     1. Эссе 2. Мое педагогическое кредо 3.Официальные документы 4.Результаты педагогической деятельности 5.Данные о повышении квалификации  6.Взаимодействие с педагогами  7. Организационно-образовательная деятельность с детьми  8.Подвижные игры 9. Сохранение и укрепление здоровья детей  10. Сюжетно-ролевые игры  11. Художественно-творческое развитие детей  12. Трудовое воспитание  13. Участие в мероприятиях  </vt:lpstr>
      <vt:lpstr>  В моём профессиональном опыте было много различных ситуаций, эмоций, чувств: и радость, чувство гордости за достижения моих воспитанников, и боль, чувство несостоятельности в результате каких-то неудач, но никогда я не испытывала чувство скуки и пустоты. Я думаю, наша профессия настолько «живая», деятельная, что это не позволяет нам стоять на месте, а требует постоянно быть в курсе всех событий. Бывали моменты, когда очередной педагогический успехи ли успех детей давал силы и за спиной как будто вырастали крылья, хотелось верить ещё, поделиться всем, что знаешь, подарить частичку себя. Бывали минуты, когда опускались руки, и казалось, что всё, все мои возможности исчерпаны, но придя в детский сад и увидев родных мне уже детей, я понимала, что нужна им, что нужно работать над собой и искать новые пути и подходы в работе с ними. Доверие и уважение детей – это самое главное в нашей работе.  И когда я вижу, как мои ребятишки, не хотят уходить домой,  и делятся со мной своими «страшными» тайнами, я начинаю верить, что у меня  всё получится.  Я  смогу научить ребёнка быть добрым и справедливым, уметь дружить, уметь выбирать в жизни важное и нужное, не поддаваться воле обстоятельств, воле злых и хитрых людей. </vt:lpstr>
      <vt:lpstr>                     Мое педагогическое кредо </vt:lpstr>
      <vt:lpstr>Информационная карта </vt:lpstr>
      <vt:lpstr>Данные о повышении квалификации и профессиональной переподготовки </vt:lpstr>
      <vt:lpstr>Содействие с педагогами </vt:lpstr>
      <vt:lpstr>Организационно-образовательная деятельность </vt:lpstr>
      <vt:lpstr>Презентация PowerPoint</vt:lpstr>
      <vt:lpstr>Презентация PowerPoint</vt:lpstr>
      <vt:lpstr>Подвижные игры </vt:lpstr>
      <vt:lpstr>Сохранение и укрепление здоровья детей </vt:lpstr>
      <vt:lpstr>Сюжетно-ролевые игры </vt:lpstr>
      <vt:lpstr>Художественно-творческое развитие </vt:lpstr>
      <vt:lpstr>Трудовое воспитание </vt:lpstr>
      <vt:lpstr>Участие в мероприятиях.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«МБДОУ «Детский сад №2 «Радость» ст.Петропавловская Грозненского муниципального района»  Молчаевой Хавы Хизриевны</dc:title>
  <dc:creator>Пользователь</dc:creator>
  <cp:lastModifiedBy>Аваталаму Ализнат</cp:lastModifiedBy>
  <cp:revision>36</cp:revision>
  <dcterms:created xsi:type="dcterms:W3CDTF">2021-02-15T14:26:43Z</dcterms:created>
  <dcterms:modified xsi:type="dcterms:W3CDTF">2022-02-07T13:35:20Z</dcterms:modified>
</cp:coreProperties>
</file>